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56" r:id="rId5"/>
    <p:sldId id="283" r:id="rId6"/>
    <p:sldId id="284" r:id="rId7"/>
    <p:sldId id="285" r:id="rId8"/>
  </p:sldIdLst>
  <p:sldSz cx="9144000" cy="5143500" type="screen16x9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9">
          <p15:clr>
            <a:srgbClr val="A4A3A4"/>
          </p15:clr>
        </p15:guide>
        <p15:guide id="2" pos="5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3E6DB2"/>
    <a:srgbClr val="0E73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437C96-66A4-FBE7-ACC7-C37211B19245}" v="5" dt="2024-01-08T12:34:26.655"/>
    <p1510:client id="{BDC9F1E2-468D-7282-EB1F-4EA8FCC2F14F}" v="19" dt="2024-01-08T12:33:24.0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60"/>
    <p:restoredTop sz="95165" autoAdjust="0"/>
  </p:normalViewPr>
  <p:slideViewPr>
    <p:cSldViewPr snapToGrid="0" showGuides="1">
      <p:cViewPr varScale="1">
        <p:scale>
          <a:sx n="112" d="100"/>
          <a:sy n="112" d="100"/>
        </p:scale>
        <p:origin x="442" y="77"/>
      </p:cViewPr>
      <p:guideLst>
        <p:guide orient="horz" pos="3239"/>
        <p:guide pos="519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91" d="100"/>
          <a:sy n="91" d="100"/>
        </p:scale>
        <p:origin x="-3720" y="-108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ticia Peralta" userId="S::peraltal@tcd.ie::542f91f5-56c8-40eb-b4d5-607d9ad6b446" providerId="AD" clId="Web-{76437C96-66A4-FBE7-ACC7-C37211B19245}"/>
    <pc:docChg chg="modSld">
      <pc:chgData name="Leticia Peralta" userId="S::peraltal@tcd.ie::542f91f5-56c8-40eb-b4d5-607d9ad6b446" providerId="AD" clId="Web-{76437C96-66A4-FBE7-ACC7-C37211B19245}" dt="2024-01-08T12:34:26.655" v="3" actId="14100"/>
      <pc:docMkLst>
        <pc:docMk/>
      </pc:docMkLst>
      <pc:sldChg chg="modSp">
        <pc:chgData name="Leticia Peralta" userId="S::peraltal@tcd.ie::542f91f5-56c8-40eb-b4d5-607d9ad6b446" providerId="AD" clId="Web-{76437C96-66A4-FBE7-ACC7-C37211B19245}" dt="2024-01-08T12:34:26.655" v="3" actId="14100"/>
        <pc:sldMkLst>
          <pc:docMk/>
          <pc:sldMk cId="1772792053" sldId="256"/>
        </pc:sldMkLst>
        <pc:spChg chg="mod">
          <ac:chgData name="Leticia Peralta" userId="S::peraltal@tcd.ie::542f91f5-56c8-40eb-b4d5-607d9ad6b446" providerId="AD" clId="Web-{76437C96-66A4-FBE7-ACC7-C37211B19245}" dt="2024-01-08T12:34:26.655" v="3" actId="14100"/>
          <ac:spMkLst>
            <pc:docMk/>
            <pc:sldMk cId="1772792053" sldId="256"/>
            <ac:spMk id="3" creationId="{00000000-0000-0000-0000-000000000000}"/>
          </ac:spMkLst>
        </pc:spChg>
      </pc:sldChg>
    </pc:docChg>
  </pc:docChgLst>
  <pc:docChgLst>
    <pc:chgData name="Leticia Peralta" userId="S::peraltal@tcd.ie::542f91f5-56c8-40eb-b4d5-607d9ad6b446" providerId="AD" clId="Web-{BDC9F1E2-468D-7282-EB1F-4EA8FCC2F14F}"/>
    <pc:docChg chg="delSld modSld">
      <pc:chgData name="Leticia Peralta" userId="S::peraltal@tcd.ie::542f91f5-56c8-40eb-b4d5-607d9ad6b446" providerId="AD" clId="Web-{BDC9F1E2-468D-7282-EB1F-4EA8FCC2F14F}" dt="2024-01-08T12:33:21.774" v="17" actId="20577"/>
      <pc:docMkLst>
        <pc:docMk/>
      </pc:docMkLst>
      <pc:sldChg chg="modSp">
        <pc:chgData name="Leticia Peralta" userId="S::peraltal@tcd.ie::542f91f5-56c8-40eb-b4d5-607d9ad6b446" providerId="AD" clId="Web-{BDC9F1E2-468D-7282-EB1F-4EA8FCC2F14F}" dt="2024-01-08T12:33:21.774" v="17" actId="20577"/>
        <pc:sldMkLst>
          <pc:docMk/>
          <pc:sldMk cId="1772792053" sldId="256"/>
        </pc:sldMkLst>
        <pc:spChg chg="mod">
          <ac:chgData name="Leticia Peralta" userId="S::peraltal@tcd.ie::542f91f5-56c8-40eb-b4d5-607d9ad6b446" providerId="AD" clId="Web-{BDC9F1E2-468D-7282-EB1F-4EA8FCC2F14F}" dt="2024-01-08T12:33:21.774" v="17" actId="20577"/>
          <ac:spMkLst>
            <pc:docMk/>
            <pc:sldMk cId="1772792053" sldId="256"/>
            <ac:spMk id="3" creationId="{00000000-0000-0000-0000-000000000000}"/>
          </ac:spMkLst>
        </pc:spChg>
      </pc:sldChg>
      <pc:sldChg chg="del">
        <pc:chgData name="Leticia Peralta" userId="S::peraltal@tcd.ie::542f91f5-56c8-40eb-b4d5-607d9ad6b446" providerId="AD" clId="Web-{BDC9F1E2-468D-7282-EB1F-4EA8FCC2F14F}" dt="2024-01-08T12:32:50.116" v="0"/>
        <pc:sldMkLst>
          <pc:docMk/>
          <pc:sldMk cId="2631507720" sldId="277"/>
        </pc:sldMkLst>
      </pc:sldChg>
      <pc:sldChg chg="del">
        <pc:chgData name="Leticia Peralta" userId="S::peraltal@tcd.ie::542f91f5-56c8-40eb-b4d5-607d9ad6b446" providerId="AD" clId="Web-{BDC9F1E2-468D-7282-EB1F-4EA8FCC2F14F}" dt="2024-01-08T12:32:53.351" v="3"/>
        <pc:sldMkLst>
          <pc:docMk/>
          <pc:sldMk cId="1299511164" sldId="278"/>
        </pc:sldMkLst>
      </pc:sldChg>
      <pc:sldChg chg="del">
        <pc:chgData name="Leticia Peralta" userId="S::peraltal@tcd.ie::542f91f5-56c8-40eb-b4d5-607d9ad6b446" providerId="AD" clId="Web-{BDC9F1E2-468D-7282-EB1F-4EA8FCC2F14F}" dt="2024-01-08T12:32:51.147" v="1"/>
        <pc:sldMkLst>
          <pc:docMk/>
          <pc:sldMk cId="3188523668" sldId="280"/>
        </pc:sldMkLst>
      </pc:sldChg>
      <pc:sldChg chg="del">
        <pc:chgData name="Leticia Peralta" userId="S::peraltal@tcd.ie::542f91f5-56c8-40eb-b4d5-607d9ad6b446" providerId="AD" clId="Web-{BDC9F1E2-468D-7282-EB1F-4EA8FCC2F14F}" dt="2024-01-08T12:32:52.194" v="2"/>
        <pc:sldMkLst>
          <pc:docMk/>
          <pc:sldMk cId="3091505892" sldId="281"/>
        </pc:sldMkLst>
      </pc:sldChg>
      <pc:sldChg chg="del">
        <pc:chgData name="Leticia Peralta" userId="S::peraltal@tcd.ie::542f91f5-56c8-40eb-b4d5-607d9ad6b446" providerId="AD" clId="Web-{BDC9F1E2-468D-7282-EB1F-4EA8FCC2F14F}" dt="2024-01-08T12:32:54.382" v="4"/>
        <pc:sldMkLst>
          <pc:docMk/>
          <pc:sldMk cId="2453115323" sldId="28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971" y="4724956"/>
            <a:ext cx="4908331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22876" y="9449911"/>
            <a:ext cx="835124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+mn-lt"/>
                <a:cs typeface="Arial" panose="020B0604020202020204" pitchFamily="34" charset="0"/>
              </a:defRPr>
            </a:lvl1pPr>
          </a:lstStyle>
          <a:p>
            <a:fld id="{49DD4D23-C98A-435E-AE88-9061F8349B0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033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" name="Google Shape;752;p1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3" name="Google Shape;753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8336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" name="Google Shape;752;p1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3" name="Google Shape;753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35344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" name="Google Shape;752;p1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3" name="Google Shape;753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2229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_backgroun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5128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686" y="2786400"/>
            <a:ext cx="7500939" cy="416138"/>
          </a:xfrm>
        </p:spPr>
        <p:txBody>
          <a:bodyPr/>
          <a:lstStyle>
            <a:lvl1pPr algn="l">
              <a:defRPr sz="2600">
                <a:solidFill>
                  <a:schemeClr val="bg1"/>
                </a:solidFill>
              </a:defRPr>
            </a:lvl1pPr>
          </a:lstStyle>
          <a:p>
            <a:r>
              <a:rPr lang="ga-IE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8675" y="3217050"/>
            <a:ext cx="7500938" cy="271350"/>
          </a:xfrm>
        </p:spPr>
        <p:txBody>
          <a:bodyPr/>
          <a:lstStyle>
            <a:lvl1pPr marL="0" indent="0" algn="l">
              <a:buNone/>
              <a:defRPr sz="20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ga-IE"/>
              <a:t>Click to edit Master subtitle style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828688" y="4111318"/>
            <a:ext cx="4679325" cy="734531"/>
          </a:xfrm>
        </p:spPr>
        <p:txBody>
          <a:bodyPr/>
          <a:lstStyle>
            <a:lvl1pPr>
              <a:spcBef>
                <a:spcPts val="0"/>
              </a:spcBef>
              <a:defRPr sz="14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2pPr>
            <a:lvl3pPr marL="0" indent="0">
              <a:spcBef>
                <a:spcPts val="567"/>
              </a:spcBef>
              <a:buNone/>
              <a:defRPr sz="1400">
                <a:solidFill>
                  <a:schemeClr val="bg1"/>
                </a:solidFill>
              </a:defRPr>
            </a:lvl3pPr>
            <a:lvl4pPr>
              <a:spcBef>
                <a:spcPts val="0"/>
              </a:spcBef>
              <a:defRPr sz="1400">
                <a:solidFill>
                  <a:schemeClr val="bg1"/>
                </a:solidFill>
              </a:defRPr>
            </a:lvl4pPr>
            <a:lvl5pPr>
              <a:spcBef>
                <a:spcPts val="0"/>
              </a:spcBef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</p:txBody>
      </p:sp>
      <p:pic>
        <p:nvPicPr>
          <p:cNvPr id="10" name="Picture 9" descr="TCD_White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477" y="381655"/>
            <a:ext cx="3039743" cy="819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279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28675" y="1302191"/>
            <a:ext cx="7500938" cy="3030141"/>
          </a:xfrm>
        </p:spPr>
        <p:txBody>
          <a:bodyPr/>
          <a:lstStyle/>
          <a:p>
            <a:pPr lvl="0"/>
            <a:r>
              <a:rPr lang="ga-IE" dirty="0"/>
              <a:t>Click to edit Master text styles</a:t>
            </a:r>
          </a:p>
          <a:p>
            <a:pPr lvl="1"/>
            <a:r>
              <a:rPr lang="ga-IE" dirty="0"/>
              <a:t>Second level</a:t>
            </a:r>
          </a:p>
          <a:p>
            <a:pPr lvl="2"/>
            <a:r>
              <a:rPr lang="ga-IE" dirty="0"/>
              <a:t>Third level</a:t>
            </a:r>
          </a:p>
          <a:p>
            <a:pPr lvl="3"/>
            <a:r>
              <a:rPr lang="ga-IE" dirty="0"/>
              <a:t>Fourth level</a:t>
            </a:r>
          </a:p>
          <a:p>
            <a:pPr lvl="4"/>
            <a:r>
              <a:rPr lang="ga-IE" dirty="0"/>
              <a:t>Fifth level</a:t>
            </a:r>
            <a:endParaRPr lang="en-GB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685806"/>
            <a:ext cx="7500938" cy="207169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A61A7A-40F1-0B45-8A82-94DCCA5E74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39513" y="4881249"/>
            <a:ext cx="290100" cy="19186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DDBE135E-2566-4748-853C-8A3B78F0FB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3000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2 Column Content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4545078"/>
            <a:ext cx="9144000" cy="597231"/>
          </a:xfrm>
          <a:prstGeom prst="rect">
            <a:avLst/>
          </a:prstGeom>
          <a:solidFill>
            <a:srgbClr val="0E73B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endParaRPr lang="en-GB" sz="10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GB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685806"/>
            <a:ext cx="7500938" cy="207169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ga-IE"/>
              <a:t>Click to edit Master text styles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1078706"/>
            <a:ext cx="9144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28675" y="1302192"/>
            <a:ext cx="7500938" cy="2891980"/>
          </a:xfrm>
        </p:spPr>
        <p:txBody>
          <a:bodyPr/>
          <a:lstStyle/>
          <a:p>
            <a:pPr lvl="0"/>
            <a:r>
              <a:rPr lang="ga-IE" dirty="0"/>
              <a:t>Click to edit Master text styles</a:t>
            </a:r>
          </a:p>
          <a:p>
            <a:pPr lvl="1"/>
            <a:r>
              <a:rPr lang="ga-IE" dirty="0"/>
              <a:t>Second level</a:t>
            </a:r>
          </a:p>
          <a:p>
            <a:pPr lvl="2"/>
            <a:r>
              <a:rPr lang="ga-IE" dirty="0"/>
              <a:t>Third level</a:t>
            </a:r>
          </a:p>
          <a:p>
            <a:pPr lvl="3"/>
            <a:r>
              <a:rPr lang="ga-IE" dirty="0"/>
              <a:t>Fourth level</a:t>
            </a:r>
          </a:p>
          <a:p>
            <a:pPr lvl="4"/>
            <a:r>
              <a:rPr lang="ga-IE" dirty="0"/>
              <a:t>Fifth level</a:t>
            </a:r>
            <a:endParaRPr lang="en-GB" dirty="0"/>
          </a:p>
        </p:txBody>
      </p:sp>
      <p:pic>
        <p:nvPicPr>
          <p:cNvPr id="11" name="Picture 10" descr="TCD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478" y="4642666"/>
            <a:ext cx="1585894" cy="427482"/>
          </a:xfrm>
          <a:prstGeom prst="rect">
            <a:avLst/>
          </a:prstGeom>
        </p:spPr>
      </p:pic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61145CB8-4673-6A47-9176-F0CB307373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39513" y="4881249"/>
            <a:ext cx="290100" cy="19186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DDBE135E-2566-4748-853C-8A3B78F0FB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9210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&amp; 2 Column Content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28676" y="1410807"/>
            <a:ext cx="3933824" cy="2372524"/>
          </a:xfrm>
        </p:spPr>
        <p:txBody>
          <a:bodyPr/>
          <a:lstStyle>
            <a:lvl1pPr marL="276225" indent="-276225">
              <a:spcBef>
                <a:spcPts val="900"/>
              </a:spcBef>
              <a:buClr>
                <a:schemeClr val="tx2"/>
              </a:buClr>
              <a:buFont typeface="Arial" panose="020B0604020202020204" pitchFamily="34" charset="0"/>
              <a:buChar char="‒"/>
              <a:defRPr sz="1600" b="0"/>
            </a:lvl1pPr>
            <a:lvl2pPr marL="625475" indent="-233363">
              <a:buFont typeface="Arial" panose="020B0604020202020204" pitchFamily="34" charset="0"/>
              <a:buChar char="•"/>
              <a:defRPr sz="1600"/>
            </a:lvl2pPr>
            <a:lvl3pPr marL="912813" indent="-222250">
              <a:defRPr sz="1600"/>
            </a:lvl3pPr>
            <a:lvl4pPr marL="1128713" indent="-190500">
              <a:defRPr sz="1600"/>
            </a:lvl4pPr>
            <a:lvl5pPr marL="1439863" indent="-185738">
              <a:defRPr sz="1600"/>
            </a:lvl5pPr>
          </a:lstStyle>
          <a:p>
            <a:pPr lvl="0"/>
            <a:r>
              <a:rPr lang="ga-IE" dirty="0"/>
              <a:t>Click to edit Master text styles</a:t>
            </a:r>
          </a:p>
          <a:p>
            <a:pPr lvl="1"/>
            <a:r>
              <a:rPr lang="ga-IE" dirty="0"/>
              <a:t>Second level</a:t>
            </a:r>
          </a:p>
          <a:p>
            <a:pPr lvl="2"/>
            <a:r>
              <a:rPr lang="ga-IE" dirty="0"/>
              <a:t>Third level</a:t>
            </a:r>
          </a:p>
          <a:p>
            <a:pPr lvl="3"/>
            <a:r>
              <a:rPr lang="ga-IE" dirty="0"/>
              <a:t>Fourth level</a:t>
            </a:r>
          </a:p>
          <a:p>
            <a:pPr lvl="4"/>
            <a:r>
              <a:rPr lang="ga-IE" dirty="0"/>
              <a:t>Fifth level</a:t>
            </a:r>
            <a:endParaRPr lang="en-GB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685806"/>
            <a:ext cx="7500938" cy="207169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ga-IE" dirty="0"/>
              <a:t>Click to edit Master text styles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1078706"/>
            <a:ext cx="9144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14901" y="1410807"/>
            <a:ext cx="3934800" cy="2372524"/>
          </a:xfrm>
        </p:spPr>
        <p:txBody>
          <a:bodyPr/>
          <a:lstStyle>
            <a:lvl1pPr marL="276225" indent="-276225">
              <a:spcBef>
                <a:spcPts val="900"/>
              </a:spcBef>
              <a:buClr>
                <a:schemeClr val="tx2"/>
              </a:buClr>
              <a:buFont typeface="Arial" panose="020B0604020202020204" pitchFamily="34" charset="0"/>
              <a:buChar char="‒"/>
              <a:defRPr sz="1600" b="0"/>
            </a:lvl1pPr>
            <a:lvl2pPr marL="625475" indent="-233363">
              <a:buFont typeface="Arial" panose="020B0604020202020204" pitchFamily="34" charset="0"/>
              <a:buChar char="•"/>
              <a:defRPr sz="1600"/>
            </a:lvl2pPr>
            <a:lvl3pPr marL="912813" indent="-222250">
              <a:defRPr sz="1600"/>
            </a:lvl3pPr>
            <a:lvl4pPr marL="1128713" indent="-190500">
              <a:defRPr sz="1600"/>
            </a:lvl4pPr>
            <a:lvl5pPr marL="1439863" indent="-185738">
              <a:defRPr sz="1600"/>
            </a:lvl5pPr>
          </a:lstStyle>
          <a:p>
            <a:pPr lvl="0"/>
            <a:r>
              <a:rPr lang="ga-IE" dirty="0"/>
              <a:t>Click to edit Master text styles</a:t>
            </a:r>
          </a:p>
          <a:p>
            <a:pPr lvl="1"/>
            <a:r>
              <a:rPr lang="ga-IE" dirty="0"/>
              <a:t>Second level</a:t>
            </a:r>
          </a:p>
          <a:p>
            <a:pPr lvl="2"/>
            <a:r>
              <a:rPr lang="ga-IE" dirty="0"/>
              <a:t>Third level</a:t>
            </a:r>
          </a:p>
          <a:p>
            <a:pPr lvl="3"/>
            <a:r>
              <a:rPr lang="ga-IE" dirty="0"/>
              <a:t>Fourth level</a:t>
            </a:r>
          </a:p>
          <a:p>
            <a:pPr lvl="4"/>
            <a:r>
              <a:rPr lang="ga-IE" dirty="0"/>
              <a:t>Fifth level</a:t>
            </a:r>
            <a:endParaRPr lang="en-GB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0" y="4545078"/>
            <a:ext cx="9144000" cy="597231"/>
          </a:xfrm>
          <a:prstGeom prst="rect">
            <a:avLst/>
          </a:prstGeom>
          <a:solidFill>
            <a:srgbClr val="0E73B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endParaRPr lang="en-GB" sz="1000"/>
          </a:p>
        </p:txBody>
      </p:sp>
      <p:pic>
        <p:nvPicPr>
          <p:cNvPr id="9" name="Picture 8" descr="TCD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478" y="4642666"/>
            <a:ext cx="1585894" cy="427482"/>
          </a:xfrm>
          <a:prstGeom prst="rect">
            <a:avLst/>
          </a:prstGeom>
        </p:spPr>
      </p:pic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8D990A1-B68F-2A49-BE34-734A4A6134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39513" y="4881249"/>
            <a:ext cx="290100" cy="19186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DDBE135E-2566-4748-853C-8A3B78F0FB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917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Conten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4939200" y="1078712"/>
            <a:ext cx="4204800" cy="3807619"/>
          </a:xfrm>
          <a:solidFill>
            <a:schemeClr val="accent4"/>
          </a:solidFill>
        </p:spPr>
        <p:txBody>
          <a:bodyPr tIns="0" anchor="ctr" anchorCtr="0"/>
          <a:lstStyle>
            <a:lvl1pPr algn="ctr">
              <a:defRPr sz="1600" b="0">
                <a:solidFill>
                  <a:schemeClr val="accent3"/>
                </a:solidFill>
              </a:defRPr>
            </a:lvl1pPr>
          </a:lstStyle>
          <a:p>
            <a:r>
              <a:rPr lang="en-GB"/>
              <a:t>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28683" y="1428750"/>
            <a:ext cx="3819525" cy="2990766"/>
          </a:xfrm>
        </p:spPr>
        <p:txBody>
          <a:bodyPr/>
          <a:lstStyle>
            <a:lvl1pPr marL="238125" indent="-238125">
              <a:spcBef>
                <a:spcPts val="850"/>
              </a:spcBef>
              <a:buClr>
                <a:schemeClr val="tx2"/>
              </a:buClr>
              <a:buFont typeface="Calibri" panose="020F0502020204030204" pitchFamily="34" charset="0"/>
              <a:buChar char="–"/>
              <a:defRPr sz="1600" b="0"/>
            </a:lvl1pPr>
            <a:lvl2pPr marL="503238" indent="-207963">
              <a:spcBef>
                <a:spcPts val="0"/>
              </a:spcBef>
              <a:spcAft>
                <a:spcPts val="567"/>
              </a:spcAft>
              <a:defRPr sz="1600" b="0"/>
            </a:lvl2pPr>
            <a:lvl3pPr>
              <a:defRPr sz="1400" b="0"/>
            </a:lvl3pPr>
            <a:lvl4pPr>
              <a:defRPr sz="1400" b="0"/>
            </a:lvl4pPr>
            <a:lvl5pPr>
              <a:defRPr sz="1400" b="0"/>
            </a:lvl5pPr>
          </a:lstStyle>
          <a:p>
            <a:pPr lvl="0"/>
            <a:r>
              <a:rPr lang="ga-IE" dirty="0"/>
              <a:t>Click to edit Master text styles</a:t>
            </a:r>
          </a:p>
          <a:p>
            <a:pPr lvl="1"/>
            <a:r>
              <a:rPr lang="ga-IE" dirty="0"/>
              <a:t>Second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685806"/>
            <a:ext cx="7500938" cy="207169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4873500"/>
            <a:ext cx="9144000" cy="270000"/>
          </a:xfrm>
          <a:prstGeom prst="rect">
            <a:avLst/>
          </a:prstGeom>
          <a:solidFill>
            <a:srgbClr val="0E73B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r>
              <a:rPr lang="en-GB" sz="1000" b="1" dirty="0"/>
              <a:t>Trinity College Dublin, </a:t>
            </a:r>
            <a:r>
              <a:rPr lang="en-GB" sz="1000" dirty="0"/>
              <a:t>The University of Dublin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078706"/>
            <a:ext cx="9144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A149838-4667-8C41-A6F0-AC61A4FACE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39513" y="4881249"/>
            <a:ext cx="290100" cy="19186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DDBE135E-2566-4748-853C-8A3B78F0FB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2368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078712"/>
            <a:ext cx="9144000" cy="3807619"/>
          </a:xfrm>
          <a:solidFill>
            <a:schemeClr val="accent4"/>
          </a:solidFill>
        </p:spPr>
        <p:txBody>
          <a:bodyPr tIns="0" anchor="ctr" anchorCtr="0"/>
          <a:lstStyle>
            <a:lvl1pPr algn="ctr">
              <a:defRPr sz="1600" b="0">
                <a:solidFill>
                  <a:schemeClr val="accent3"/>
                </a:solidFill>
              </a:defRPr>
            </a:lvl1pPr>
          </a:lstStyle>
          <a:p>
            <a:r>
              <a:rPr lang="en-GB"/>
              <a:t>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685806"/>
            <a:ext cx="7500938" cy="207169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4873500"/>
            <a:ext cx="9144000" cy="270000"/>
          </a:xfrm>
          <a:prstGeom prst="rect">
            <a:avLst/>
          </a:prstGeom>
          <a:solidFill>
            <a:srgbClr val="0E73B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r>
              <a:rPr lang="en-GB" sz="1000" b="1"/>
              <a:t>Trinity College Dublin, </a:t>
            </a:r>
            <a:r>
              <a:rPr lang="en-GB" sz="1000"/>
              <a:t>The University of Dublin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078706"/>
            <a:ext cx="9144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250068A-6AF5-9545-B42A-0DF4DC426C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39513" y="4881249"/>
            <a:ext cx="290100" cy="19186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DDBE135E-2566-4748-853C-8A3B78F0FB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8617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PT_backgroun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71711" cy="51471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686" y="2786400"/>
            <a:ext cx="7500939" cy="416138"/>
          </a:xfrm>
        </p:spPr>
        <p:txBody>
          <a:bodyPr/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ga-IE"/>
              <a:t>Click to edit Master title style</a:t>
            </a:r>
            <a:endParaRPr lang="en-GB"/>
          </a:p>
        </p:txBody>
      </p:sp>
      <p:pic>
        <p:nvPicPr>
          <p:cNvPr id="5" name="Picture 4" descr="TCD_White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477" y="381655"/>
            <a:ext cx="3039743" cy="819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789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GB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F01D4001-B407-4A4F-9142-F1AD168EA3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39513" y="4881249"/>
            <a:ext cx="290100" cy="19186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DDBE135E-2566-4748-853C-8A3B78F0FB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7743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tx">
  <p:cSld name="Blank"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5935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8686" y="270000"/>
            <a:ext cx="7500939" cy="4212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ga-IE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8675" y="1303403"/>
            <a:ext cx="7500938" cy="3072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ga-IE" dirty="0"/>
              <a:t>Click to edit Master text styles</a:t>
            </a:r>
          </a:p>
          <a:p>
            <a:pPr lvl="1"/>
            <a:r>
              <a:rPr lang="ga-IE" dirty="0"/>
              <a:t>Second level</a:t>
            </a:r>
          </a:p>
          <a:p>
            <a:pPr lvl="2"/>
            <a:r>
              <a:rPr lang="ga-IE" dirty="0"/>
              <a:t>Third level</a:t>
            </a:r>
          </a:p>
          <a:p>
            <a:pPr lvl="3"/>
            <a:r>
              <a:rPr lang="ga-IE" dirty="0"/>
              <a:t>Fourth level</a:t>
            </a:r>
          </a:p>
          <a:p>
            <a:pPr lvl="4"/>
            <a:r>
              <a:rPr lang="ga-IE" dirty="0"/>
              <a:t>Fifth level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0" y="4873500"/>
            <a:ext cx="9144000" cy="270000"/>
          </a:xfrm>
          <a:prstGeom prst="rect">
            <a:avLst/>
          </a:prstGeom>
          <a:solidFill>
            <a:srgbClr val="0E73B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r>
              <a:rPr lang="en-GB" sz="1000" b="1" dirty="0"/>
              <a:t>Trinity College Dublin, </a:t>
            </a:r>
            <a:r>
              <a:rPr lang="en-GB" sz="1000" dirty="0"/>
              <a:t>The University of Dublin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078706"/>
            <a:ext cx="9144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125E529-5F0B-4D4A-84B9-75C65BFBAA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39513" y="4881249"/>
            <a:ext cx="290100" cy="19186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DDBE135E-2566-4748-853C-8A3B78F0FB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1066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60" r:id="rId3"/>
    <p:sldLayoutId id="2147483661" r:id="rId4"/>
    <p:sldLayoutId id="2147483657" r:id="rId5"/>
    <p:sldLayoutId id="2147483658" r:id="rId6"/>
    <p:sldLayoutId id="2147483659" r:id="rId7"/>
    <p:sldLayoutId id="2147483654" r:id="rId8"/>
    <p:sldLayoutId id="2147483662" r:id="rId9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1417"/>
        </a:spcBef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317500" indent="-317500" algn="l" defTabSz="914400" rtl="0" eaLnBrk="1" latinLnBrk="0" hangingPunct="1">
        <a:spcBef>
          <a:spcPts val="1134"/>
        </a:spcBef>
        <a:buClr>
          <a:schemeClr val="tx2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68325" indent="-222250" algn="l" defTabSz="914400" rtl="0" eaLnBrk="1" latinLnBrk="0" hangingPunct="1">
        <a:spcBef>
          <a:spcPts val="1134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784225" indent="-201613" algn="l" defTabSz="914400" rtl="0" eaLnBrk="1" latinLnBrk="0" hangingPunct="1">
        <a:spcBef>
          <a:spcPts val="1134"/>
        </a:spcBef>
        <a:buClr>
          <a:schemeClr val="tx2"/>
        </a:buClr>
        <a:buFont typeface="Minion Pro" pitchFamily="18" charset="0"/>
        <a:buChar char="‒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000125" indent="-185738" algn="l" defTabSz="914400" rtl="0" eaLnBrk="1" latinLnBrk="0" hangingPunct="1">
        <a:spcBef>
          <a:spcPts val="1134"/>
        </a:spcBef>
        <a:buClr>
          <a:schemeClr val="tx2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External Examiner Nomination </a:t>
            </a:r>
            <a:br>
              <a:rPr lang="en-GB" dirty="0"/>
            </a:br>
            <a:r>
              <a:rPr lang="en-GB" dirty="0"/>
              <a:t>Online Process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8674" y="3491093"/>
            <a:ext cx="7500940" cy="347721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en-GB" b="1" dirty="0"/>
              <a:t>Tips to manage the approvals section </a:t>
            </a:r>
            <a:r>
              <a:rPr lang="en-GB" b="1" dirty="0">
                <a:cs typeface="Calibri"/>
              </a:rPr>
              <a:t>on Teams App</a:t>
            </a:r>
            <a:endParaRPr lang="en-US" dirty="0">
              <a:cs typeface="Calibri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364356" y="4707051"/>
            <a:ext cx="4679338" cy="271350"/>
          </a:xfrm>
        </p:spPr>
        <p:txBody>
          <a:bodyPr anchor="b"/>
          <a:lstStyle/>
          <a:p>
            <a:pPr algn="r"/>
            <a:r>
              <a:rPr lang="en-GB" sz="1200" b="0" dirty="0"/>
              <a:t>07/12/2023</a:t>
            </a:r>
          </a:p>
        </p:txBody>
      </p:sp>
    </p:spTree>
    <p:extLst>
      <p:ext uri="{BB962C8B-B14F-4D97-AF65-F5344CB8AC3E}">
        <p14:creationId xmlns:p14="http://schemas.microsoft.com/office/powerpoint/2010/main" val="1772792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D72E2-3E76-1B20-489D-B65CB310C00F}"/>
              </a:ext>
            </a:extLst>
          </p:cNvPr>
          <p:cNvSpPr txBox="1">
            <a:spLocks/>
          </p:cNvSpPr>
          <p:nvPr/>
        </p:nvSpPr>
        <p:spPr>
          <a:xfrm>
            <a:off x="101600" y="200469"/>
            <a:ext cx="750093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b="1">
                <a:solidFill>
                  <a:srgbClr val="4472C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IE" dirty="0"/>
              <a:t>Tips to manage Approvals section on Teams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E392BA-0C4B-F42A-FDB1-5C5CCB737184}"/>
              </a:ext>
            </a:extLst>
          </p:cNvPr>
          <p:cNvSpPr txBox="1"/>
          <p:nvPr/>
        </p:nvSpPr>
        <p:spPr>
          <a:xfrm>
            <a:off x="171450" y="1442104"/>
            <a:ext cx="2093767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+mj-lt"/>
              <a:buAutoNum type="romanUcPeriod"/>
            </a:pPr>
            <a:r>
              <a:rPr lang="en-IE" sz="1200" dirty="0">
                <a:ea typeface="Calibri" panose="020F0502020204030204" pitchFamily="34" charset="0"/>
                <a:cs typeface="Times New Roman" panose="02020603050405020304" pitchFamily="18" charset="0"/>
              </a:rPr>
              <a:t>To pin the approvals section in your Teams App, and have it visible, open your Teams App and go to the 3 dots shown at the bottom of the taskbar on the left side.  In the search engine type "Approvals" and select the icon shown.</a:t>
            </a:r>
            <a:endParaRPr lang="en-IE" sz="1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DD9B32B-ABC7-3E22-02D4-16BE0796C2AB}"/>
              </a:ext>
            </a:extLst>
          </p:cNvPr>
          <p:cNvSpPr txBox="1"/>
          <p:nvPr/>
        </p:nvSpPr>
        <p:spPr>
          <a:xfrm>
            <a:off x="4461164" y="1442104"/>
            <a:ext cx="209376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+mj-lt"/>
              <a:buAutoNum type="romanUcPeriod" startAt="2"/>
            </a:pPr>
            <a:r>
              <a:rPr lang="en-IE" sz="1200" dirty="0">
                <a:ea typeface="Calibri" panose="020F0502020204030204" pitchFamily="34" charset="0"/>
                <a:cs typeface="Times New Roman" panose="02020603050405020304" pitchFamily="18" charset="0"/>
              </a:rPr>
              <a:t>Once the Approval icon is displayed on your taskbar, do a right click with your mouse and select the "Pin" option to lock this section. </a:t>
            </a:r>
            <a:endParaRPr lang="en-IE" sz="1200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41EBE4B-E9B5-4B03-C0BE-C376ACE20DE1}"/>
              </a:ext>
            </a:extLst>
          </p:cNvPr>
          <p:cNvGrpSpPr/>
          <p:nvPr/>
        </p:nvGrpSpPr>
        <p:grpSpPr>
          <a:xfrm>
            <a:off x="36293" y="1442104"/>
            <a:ext cx="4854362" cy="2659649"/>
            <a:chOff x="36293" y="1442104"/>
            <a:chExt cx="4854362" cy="2659649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3965CAFF-82C5-BB79-F9DB-64CCC221F170}"/>
                </a:ext>
              </a:extLst>
            </p:cNvPr>
            <p:cNvGrpSpPr/>
            <p:nvPr/>
          </p:nvGrpSpPr>
          <p:grpSpPr>
            <a:xfrm>
              <a:off x="36293" y="1442104"/>
              <a:ext cx="4424871" cy="2659649"/>
              <a:chOff x="36293" y="1442104"/>
              <a:chExt cx="4424871" cy="2659649"/>
            </a:xfrm>
          </p:grpSpPr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5A5BF72B-C343-8D28-4C30-34AFE6DE77A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26327" y="1442104"/>
                <a:ext cx="1950940" cy="2659649"/>
              </a:xfrm>
              <a:prstGeom prst="rect">
                <a:avLst/>
              </a:prstGeom>
            </p:spPr>
          </p:pic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D263FB6B-FE53-3F45-C1B9-985B020CD52B}"/>
                  </a:ext>
                </a:extLst>
              </p:cNvPr>
              <p:cNvCxnSpPr/>
              <p:nvPr/>
            </p:nvCxnSpPr>
            <p:spPr>
              <a:xfrm flipV="1">
                <a:off x="1787236" y="3186545"/>
                <a:ext cx="690351" cy="554182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AFB8722-5C27-93B8-434E-D6646A7F6563}"/>
                  </a:ext>
                </a:extLst>
              </p:cNvPr>
              <p:cNvSpPr txBox="1"/>
              <p:nvPr/>
            </p:nvSpPr>
            <p:spPr>
              <a:xfrm>
                <a:off x="36293" y="3613769"/>
                <a:ext cx="1750943" cy="4154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en-IE" sz="1050" dirty="0">
                    <a:solidFill>
                      <a:srgbClr val="FF0000"/>
                    </a:solidFill>
                  </a:rPr>
                  <a:t>Step 01) 3 dots on the taskbar 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A3C1F408-368E-BF20-A98E-C7D1A1557E38}"/>
                  </a:ext>
                </a:extLst>
              </p:cNvPr>
              <p:cNvSpPr/>
              <p:nvPr/>
            </p:nvSpPr>
            <p:spPr>
              <a:xfrm>
                <a:off x="2611582" y="2411600"/>
                <a:ext cx="1115291" cy="160150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E"/>
              </a:p>
            </p:txBody>
          </p:sp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D6E04D26-92FE-FB5B-CB2F-4CC54B25535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043348" y="2758955"/>
                <a:ext cx="358449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C9ED1DF-37BA-7882-133A-AEF9314D0059}"/>
                  </a:ext>
                </a:extLst>
              </p:cNvPr>
              <p:cNvSpPr txBox="1"/>
              <p:nvPr/>
            </p:nvSpPr>
            <p:spPr>
              <a:xfrm>
                <a:off x="2583898" y="1830878"/>
                <a:ext cx="1877266" cy="2539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IE" sz="1050" dirty="0">
                    <a:solidFill>
                      <a:srgbClr val="FF0000"/>
                    </a:solidFill>
                  </a:rPr>
                  <a:t>Step 02) Type “Approvals”</a:t>
                </a:r>
              </a:p>
            </p:txBody>
          </p:sp>
          <p:cxnSp>
            <p:nvCxnSpPr>
              <p:cNvPr id="21" name="Straight Arrow Connector 20">
                <a:extLst>
                  <a:ext uri="{FF2B5EF4-FFF2-40B4-BE49-F238E27FC236}">
                    <a16:creationId xmlns:a16="http://schemas.microsoft.com/office/drawing/2014/main" id="{3E065A39-37A3-51D2-479B-1F4200AA384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043347" y="2097437"/>
                <a:ext cx="1" cy="245882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712A1AE-F150-6EA9-605A-1DCABBEFCB92}"/>
                </a:ext>
              </a:extLst>
            </p:cNvPr>
            <p:cNvSpPr txBox="1"/>
            <p:nvPr/>
          </p:nvSpPr>
          <p:spPr>
            <a:xfrm>
              <a:off x="3336569" y="2619538"/>
              <a:ext cx="1554086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IE" sz="1050" dirty="0">
                  <a:solidFill>
                    <a:srgbClr val="FF0000"/>
                  </a:solidFill>
                </a:rPr>
                <a:t>Step 03) Select this app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702565B6-880A-3904-A5DE-A99E2DC82517}"/>
              </a:ext>
            </a:extLst>
          </p:cNvPr>
          <p:cNvGrpSpPr/>
          <p:nvPr/>
        </p:nvGrpSpPr>
        <p:grpSpPr>
          <a:xfrm>
            <a:off x="4696812" y="1442104"/>
            <a:ext cx="4340974" cy="2883813"/>
            <a:chOff x="4696812" y="1442104"/>
            <a:chExt cx="4340974" cy="2883813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39DEFF73-A11E-5FB0-5868-D016E66576E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b="10215"/>
            <a:stretch/>
          </p:blipFill>
          <p:spPr>
            <a:xfrm>
              <a:off x="6767301" y="1442104"/>
              <a:ext cx="1950939" cy="2883813"/>
            </a:xfrm>
            <a:prstGeom prst="rect">
              <a:avLst/>
            </a:prstGeom>
          </p:spPr>
        </p:pic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AD4A0DD6-DF86-1E89-68F6-2ED32404EDA0}"/>
                </a:ext>
              </a:extLst>
            </p:cNvPr>
            <p:cNvSpPr/>
            <p:nvPr/>
          </p:nvSpPr>
          <p:spPr>
            <a:xfrm>
              <a:off x="7044894" y="3540621"/>
              <a:ext cx="1025380" cy="200106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A2F29C27-1D61-670A-A8BC-741028FD67EA}"/>
                </a:ext>
              </a:extLst>
            </p:cNvPr>
            <p:cNvSpPr txBox="1"/>
            <p:nvPr/>
          </p:nvSpPr>
          <p:spPr>
            <a:xfrm>
              <a:off x="8012406" y="2771928"/>
              <a:ext cx="1025380" cy="4154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IE" sz="1050" dirty="0">
                  <a:solidFill>
                    <a:srgbClr val="FF0000"/>
                  </a:solidFill>
                </a:rPr>
                <a:t>Step 05) Select the pin option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E7183F9F-EA1A-2C27-520B-56F21A1527F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396928" y="3547571"/>
              <a:ext cx="370373" cy="273947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E373840D-471E-0CF2-8842-966405C03401}"/>
                </a:ext>
              </a:extLst>
            </p:cNvPr>
            <p:cNvSpPr txBox="1"/>
            <p:nvPr/>
          </p:nvSpPr>
          <p:spPr>
            <a:xfrm>
              <a:off x="4696812" y="3658219"/>
              <a:ext cx="1750943" cy="4154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en-IE" sz="1050" dirty="0">
                  <a:solidFill>
                    <a:srgbClr val="FF0000"/>
                  </a:solidFill>
                </a:rPr>
                <a:t>Step 04) Right click on the Approval icon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0C7821E3-57F8-6B7E-DD9D-ED288A9017F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132618" y="3186545"/>
              <a:ext cx="334798" cy="497999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 descr="Microsoft Teams Background Car / 62 Cool Microsoft Teams backgrounds to ...">
            <a:extLst>
              <a:ext uri="{FF2B5EF4-FFF2-40B4-BE49-F238E27FC236}">
                <a16:creationId xmlns:a16="http://schemas.microsoft.com/office/drawing/2014/main" id="{9E6DAAF4-FD9F-5DD8-26B1-0407C4C109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7422" y="117506"/>
            <a:ext cx="687012" cy="515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Title 1">
            <a:extLst>
              <a:ext uri="{FF2B5EF4-FFF2-40B4-BE49-F238E27FC236}">
                <a16:creationId xmlns:a16="http://schemas.microsoft.com/office/drawing/2014/main" id="{8D515297-F804-2833-1832-6D014FD159D1}"/>
              </a:ext>
            </a:extLst>
          </p:cNvPr>
          <p:cNvSpPr txBox="1">
            <a:spLocks/>
          </p:cNvSpPr>
          <p:nvPr/>
        </p:nvSpPr>
        <p:spPr>
          <a:xfrm>
            <a:off x="171450" y="651796"/>
            <a:ext cx="8866336" cy="4212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E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to pin the Approvals section on your Teams App</a:t>
            </a:r>
          </a:p>
        </p:txBody>
      </p:sp>
    </p:spTree>
    <p:extLst>
      <p:ext uri="{BB962C8B-B14F-4D97-AF65-F5344CB8AC3E}">
        <p14:creationId xmlns:p14="http://schemas.microsoft.com/office/powerpoint/2010/main" val="1923480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D72E2-3E76-1B20-489D-B65CB310C00F}"/>
              </a:ext>
            </a:extLst>
          </p:cNvPr>
          <p:cNvSpPr txBox="1">
            <a:spLocks/>
          </p:cNvSpPr>
          <p:nvPr/>
        </p:nvSpPr>
        <p:spPr>
          <a:xfrm>
            <a:off x="101600" y="200469"/>
            <a:ext cx="750093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b="1">
                <a:solidFill>
                  <a:srgbClr val="4472C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IE" dirty="0"/>
              <a:t>Tips to manage Approvals section on Teams</a:t>
            </a:r>
          </a:p>
        </p:txBody>
      </p:sp>
      <p:pic>
        <p:nvPicPr>
          <p:cNvPr id="1026" name="Picture 2" descr="Microsoft Teams Background Car / 62 Cool Microsoft Teams backgrounds to ...">
            <a:extLst>
              <a:ext uri="{FF2B5EF4-FFF2-40B4-BE49-F238E27FC236}">
                <a16:creationId xmlns:a16="http://schemas.microsoft.com/office/drawing/2014/main" id="{9E6DAAF4-FD9F-5DD8-26B1-0407C4C109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7422" y="117506"/>
            <a:ext cx="687012" cy="515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Title 1">
            <a:extLst>
              <a:ext uri="{FF2B5EF4-FFF2-40B4-BE49-F238E27FC236}">
                <a16:creationId xmlns:a16="http://schemas.microsoft.com/office/drawing/2014/main" id="{8D515297-F804-2833-1832-6D014FD159D1}"/>
              </a:ext>
            </a:extLst>
          </p:cNvPr>
          <p:cNvSpPr txBox="1">
            <a:spLocks/>
          </p:cNvSpPr>
          <p:nvPr/>
        </p:nvSpPr>
        <p:spPr>
          <a:xfrm>
            <a:off x="171450" y="651796"/>
            <a:ext cx="8866336" cy="4212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E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Managing all your approvals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536B554-C6C7-03BA-84F1-686A1A1AC11E}"/>
              </a:ext>
            </a:extLst>
          </p:cNvPr>
          <p:cNvSpPr txBox="1"/>
          <p:nvPr/>
        </p:nvSpPr>
        <p:spPr>
          <a:xfrm>
            <a:off x="427758" y="1306755"/>
            <a:ext cx="815267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E" sz="1200" dirty="0">
                <a:ea typeface="Calibri" panose="020F0502020204030204" pitchFamily="34" charset="0"/>
                <a:cs typeface="Times New Roman" panose="02020603050405020304" pitchFamily="18" charset="0"/>
              </a:rPr>
              <a:t>Once you are on your approvals, make sure to click on the </a:t>
            </a:r>
            <a:r>
              <a:rPr lang="en-IE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Received</a:t>
            </a:r>
            <a:r>
              <a:rPr lang="en-IE" sz="1200" dirty="0">
                <a:ea typeface="Calibri" panose="020F0502020204030204" pitchFamily="34" charset="0"/>
                <a:cs typeface="Times New Roman" panose="02020603050405020304" pitchFamily="18" charset="0"/>
              </a:rPr>
              <a:t> section to visualize all the approvals. A list of all the approvals will be shown on this section:</a:t>
            </a:r>
            <a:endParaRPr lang="en-IE" sz="1200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0209171-9477-738D-8801-0F6343CEFEB9}"/>
              </a:ext>
            </a:extLst>
          </p:cNvPr>
          <p:cNvGrpSpPr/>
          <p:nvPr/>
        </p:nvGrpSpPr>
        <p:grpSpPr>
          <a:xfrm>
            <a:off x="680241" y="2017305"/>
            <a:ext cx="7647709" cy="2177790"/>
            <a:chOff x="563567" y="1698651"/>
            <a:chExt cx="7647709" cy="217779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5850623F-651B-039A-1116-399589434F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b="10240"/>
            <a:stretch/>
          </p:blipFill>
          <p:spPr>
            <a:xfrm>
              <a:off x="563567" y="1698651"/>
              <a:ext cx="7647709" cy="2177790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CBE5E7F-D110-A0D0-8880-3C2112CD96FA}"/>
                </a:ext>
              </a:extLst>
            </p:cNvPr>
            <p:cNvSpPr/>
            <p:nvPr/>
          </p:nvSpPr>
          <p:spPr>
            <a:xfrm>
              <a:off x="1669473" y="1925782"/>
              <a:ext cx="450271" cy="263236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DB4FDFD-086A-B16C-97A1-ED2F65DE0CB3}"/>
                </a:ext>
              </a:extLst>
            </p:cNvPr>
            <p:cNvSpPr txBox="1"/>
            <p:nvPr/>
          </p:nvSpPr>
          <p:spPr>
            <a:xfrm>
              <a:off x="2410689" y="2057400"/>
              <a:ext cx="3262747" cy="4154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IE" sz="1050" dirty="0">
                  <a:solidFill>
                    <a:srgbClr val="FF0000"/>
                  </a:solidFill>
                </a:rPr>
                <a:t>Click on the received section to display all the approvals you have received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52D96267-2AA2-0DDD-E06D-2E19547CFCC4}"/>
                </a:ext>
              </a:extLst>
            </p:cNvPr>
            <p:cNvCxnSpPr>
              <a:cxnSpLocks/>
              <a:stCxn id="9" idx="1"/>
            </p:cNvCxnSpPr>
            <p:nvPr/>
          </p:nvCxnSpPr>
          <p:spPr>
            <a:xfrm flipH="1" flipV="1">
              <a:off x="2119744" y="2189018"/>
              <a:ext cx="290945" cy="7613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96659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D72E2-3E76-1B20-489D-B65CB310C00F}"/>
              </a:ext>
            </a:extLst>
          </p:cNvPr>
          <p:cNvSpPr txBox="1">
            <a:spLocks/>
          </p:cNvSpPr>
          <p:nvPr/>
        </p:nvSpPr>
        <p:spPr>
          <a:xfrm>
            <a:off x="101600" y="200469"/>
            <a:ext cx="750093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b="1">
                <a:solidFill>
                  <a:srgbClr val="4472C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IE" dirty="0"/>
              <a:t>Tips to manage Approvals section on Teams</a:t>
            </a:r>
          </a:p>
        </p:txBody>
      </p:sp>
      <p:pic>
        <p:nvPicPr>
          <p:cNvPr id="1026" name="Picture 2" descr="Microsoft Teams Background Car / 62 Cool Microsoft Teams backgrounds to ...">
            <a:extLst>
              <a:ext uri="{FF2B5EF4-FFF2-40B4-BE49-F238E27FC236}">
                <a16:creationId xmlns:a16="http://schemas.microsoft.com/office/drawing/2014/main" id="{9E6DAAF4-FD9F-5DD8-26B1-0407C4C109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7422" y="117506"/>
            <a:ext cx="687012" cy="515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Title 1">
            <a:extLst>
              <a:ext uri="{FF2B5EF4-FFF2-40B4-BE49-F238E27FC236}">
                <a16:creationId xmlns:a16="http://schemas.microsoft.com/office/drawing/2014/main" id="{8D515297-F804-2833-1832-6D014FD159D1}"/>
              </a:ext>
            </a:extLst>
          </p:cNvPr>
          <p:cNvSpPr txBox="1">
            <a:spLocks/>
          </p:cNvSpPr>
          <p:nvPr/>
        </p:nvSpPr>
        <p:spPr>
          <a:xfrm>
            <a:off x="171450" y="651796"/>
            <a:ext cx="8866336" cy="4212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E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Managing all your approvals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536B554-C6C7-03BA-84F1-686A1A1AC11E}"/>
              </a:ext>
            </a:extLst>
          </p:cNvPr>
          <p:cNvSpPr txBox="1"/>
          <p:nvPr/>
        </p:nvSpPr>
        <p:spPr>
          <a:xfrm>
            <a:off x="427758" y="1306755"/>
            <a:ext cx="815267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E" sz="1200" dirty="0">
                <a:ea typeface="Calibri" panose="020F0502020204030204" pitchFamily="34" charset="0"/>
                <a:cs typeface="Times New Roman" panose="02020603050405020304" pitchFamily="18" charset="0"/>
              </a:rPr>
              <a:t>To display only the approvals you have pending, click on the filter option and select the requested status. </a:t>
            </a:r>
            <a:endParaRPr lang="en-IE" sz="1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7A8BA7-6427-444E-5E07-B749DC8E63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4149" y="1946760"/>
            <a:ext cx="7439891" cy="236723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A2B975D-1467-41CC-E50B-5A05802094D6}"/>
              </a:ext>
            </a:extLst>
          </p:cNvPr>
          <p:cNvSpPr txBox="1"/>
          <p:nvPr/>
        </p:nvSpPr>
        <p:spPr>
          <a:xfrm>
            <a:off x="6262182" y="1690555"/>
            <a:ext cx="928399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sz="1050" dirty="0">
                <a:solidFill>
                  <a:srgbClr val="FF0000"/>
                </a:solidFill>
              </a:rPr>
              <a:t>Filter option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01B2C67-214F-3387-A83D-B95A1E018363}"/>
              </a:ext>
            </a:extLst>
          </p:cNvPr>
          <p:cNvCxnSpPr>
            <a:cxnSpLocks/>
          </p:cNvCxnSpPr>
          <p:nvPr/>
        </p:nvCxnSpPr>
        <p:spPr>
          <a:xfrm flipH="1">
            <a:off x="6463145" y="1946760"/>
            <a:ext cx="263237" cy="51075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D5D024C7-FAA6-E7E2-ED68-21DFFDACC967}"/>
              </a:ext>
            </a:extLst>
          </p:cNvPr>
          <p:cNvSpPr/>
          <p:nvPr/>
        </p:nvSpPr>
        <p:spPr>
          <a:xfrm>
            <a:off x="5298274" y="3235035"/>
            <a:ext cx="1234144" cy="15240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32922C4-BFBD-DF8D-CAAD-E0DF65DBED7C}"/>
              </a:ext>
            </a:extLst>
          </p:cNvPr>
          <p:cNvCxnSpPr>
            <a:cxnSpLocks/>
          </p:cNvCxnSpPr>
          <p:nvPr/>
        </p:nvCxnSpPr>
        <p:spPr>
          <a:xfrm flipH="1">
            <a:off x="6594763" y="3291148"/>
            <a:ext cx="1711038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7F8BFDE8-6D44-A305-D0F9-0209ECC096E2}"/>
              </a:ext>
            </a:extLst>
          </p:cNvPr>
          <p:cNvSpPr txBox="1"/>
          <p:nvPr/>
        </p:nvSpPr>
        <p:spPr>
          <a:xfrm>
            <a:off x="8312730" y="3087930"/>
            <a:ext cx="928399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sz="1050" dirty="0">
                <a:solidFill>
                  <a:srgbClr val="FF0000"/>
                </a:solidFill>
              </a:rPr>
              <a:t>Click the “requested” option</a:t>
            </a:r>
          </a:p>
        </p:txBody>
      </p:sp>
    </p:spTree>
    <p:extLst>
      <p:ext uri="{BB962C8B-B14F-4D97-AF65-F5344CB8AC3E}">
        <p14:creationId xmlns:p14="http://schemas.microsoft.com/office/powerpoint/2010/main" val="3294778973"/>
      </p:ext>
    </p:extLst>
  </p:cSld>
  <p:clrMapOvr>
    <a:masterClrMapping/>
  </p:clrMapOvr>
</p:sld>
</file>

<file path=ppt/theme/theme1.xml><?xml version="1.0" encoding="utf-8"?>
<a:theme xmlns:a="http://schemas.openxmlformats.org/drawingml/2006/main" name="TCD_PPT_Calibri_Option1a">
  <a:themeElements>
    <a:clrScheme name="Trinity College">
      <a:dk1>
        <a:sysClr val="windowText" lastClr="000000"/>
      </a:dk1>
      <a:lt1>
        <a:sysClr val="window" lastClr="FFFFFF"/>
      </a:lt1>
      <a:dk2>
        <a:srgbClr val="3E6DB2"/>
      </a:dk2>
      <a:lt2>
        <a:srgbClr val="FFFFFF"/>
      </a:lt2>
      <a:accent1>
        <a:srgbClr val="4F81BD"/>
      </a:accent1>
      <a:accent2>
        <a:srgbClr val="0E73B9"/>
      </a:accent2>
      <a:accent3>
        <a:srgbClr val="7C7C7C"/>
      </a:accent3>
      <a:accent4>
        <a:srgbClr val="A6A6A6"/>
      </a:accent4>
      <a:accent5>
        <a:srgbClr val="4F81BD"/>
      </a:accent5>
      <a:accent6>
        <a:srgbClr val="3E6DB2"/>
      </a:accent6>
      <a:hlink>
        <a:srgbClr val="000000"/>
      </a:hlink>
      <a:folHlink>
        <a:srgbClr val="000000"/>
      </a:folHlink>
    </a:clrScheme>
    <a:fontScheme name="Trinity Colleg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5D0BF95CC8C243926D59902EA7583A" ma:contentTypeVersion="10" ma:contentTypeDescription="Create a new document." ma:contentTypeScope="" ma:versionID="b5e5336783ae4ebbe338e7b82e15aee3">
  <xsd:schema xmlns:xsd="http://www.w3.org/2001/XMLSchema" xmlns:xs="http://www.w3.org/2001/XMLSchema" xmlns:p="http://schemas.microsoft.com/office/2006/metadata/properties" xmlns:ns2="5f3ba5ac-2ef5-4e72-a79e-706694e30ce6" xmlns:ns3="c560110d-3053-4899-8f09-86aa724d34b2" targetNamespace="http://schemas.microsoft.com/office/2006/metadata/properties" ma:root="true" ma:fieldsID="0a62621354a66eb0aabd738fba00d9d2" ns2:_="" ns3:_="">
    <xsd:import namespace="5f3ba5ac-2ef5-4e72-a79e-706694e30ce6"/>
    <xsd:import namespace="c560110d-3053-4899-8f09-86aa724d34b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3ba5ac-2ef5-4e72-a79e-706694e30c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60110d-3053-4899-8f09-86aa724d34b2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560110d-3053-4899-8f09-86aa724d34b2">
      <UserInfo>
        <DisplayName>Roisin Smith</DisplayName>
        <AccountId>12</AccountId>
        <AccountType/>
      </UserInfo>
      <UserInfo>
        <DisplayName>Leticia Peralta</DisplayName>
        <AccountId>13</AccountId>
        <AccountType/>
      </UserInfo>
      <UserInfo>
        <DisplayName>Aisling Thompson</DisplayName>
        <AccountId>23</AccountId>
        <AccountType/>
      </UserInfo>
      <UserInfo>
        <DisplayName>Alex Mc Kee</DisplayName>
        <AccountId>25</AccountId>
        <AccountType/>
      </UserInfo>
      <UserInfo>
        <DisplayName>Catherine Finnegan</DisplayName>
        <AccountId>15</AccountId>
        <AccountType/>
      </UserInfo>
      <UserInfo>
        <DisplayName>Ceara O'Connor</DisplayName>
        <AccountId>19</AccountId>
        <AccountType/>
      </UserInfo>
      <UserInfo>
        <DisplayName>Colm Stephens</DisplayName>
        <AccountId>31</AccountId>
        <AccountType/>
      </UserInfo>
      <UserInfo>
        <DisplayName>Conn Mc Cluskey</DisplayName>
        <AccountId>32</AccountId>
        <AccountType/>
      </UserInfo>
      <UserInfo>
        <DisplayName>Dara O Siochain</DisplayName>
        <AccountId>28</AccountId>
        <AccountType/>
      </UserInfo>
      <UserInfo>
        <DisplayName>Debra Birch</DisplayName>
        <AccountId>30</AccountId>
        <AccountType/>
      </UserInfo>
      <UserInfo>
        <DisplayName>Donncha Millane</DisplayName>
        <AccountId>29</AccountId>
        <AccountType/>
      </UserInfo>
      <UserInfo>
        <DisplayName>Frank O'Rourke</DisplayName>
        <AccountId>34</AccountId>
        <AccountType/>
      </UserInfo>
      <UserInfo>
        <DisplayName>Helen Thornbury</DisplayName>
        <AccountId>35</AccountId>
        <AccountType/>
      </UserInfo>
      <UserInfo>
        <DisplayName>James Higgins</DisplayName>
        <AccountId>33</AccountId>
        <AccountType/>
      </UserInfo>
      <UserInfo>
        <DisplayName>Jennifer O'Toole</DisplayName>
        <AccountId>17</AccountId>
        <AccountType/>
      </UserInfo>
      <UserInfo>
        <DisplayName>Jo Mc Namara</DisplayName>
        <AccountId>180</AccountId>
        <AccountType/>
      </UserInfo>
      <UserInfo>
        <DisplayName>Karen O'Doherty</DisplayName>
        <AccountId>37</AccountId>
        <AccountType/>
      </UserInfo>
      <UserInfo>
        <DisplayName>Laoise Quinn</DisplayName>
        <AccountId>24</AccountId>
        <AccountType/>
      </UserInfo>
      <UserInfo>
        <DisplayName>Lea O'Flannagain</DisplayName>
        <AccountId>21</AccountId>
        <AccountType/>
      </UserInfo>
      <UserInfo>
        <DisplayName>Lorraine Ivers</DisplayName>
        <AccountId>36</AccountId>
        <AccountType/>
      </UserInfo>
      <UserInfo>
        <DisplayName>Martin Humphreys</DisplayName>
        <AccountId>26</AccountId>
        <AccountType/>
      </UserInfo>
      <UserInfo>
        <DisplayName>Michelle Le Good</DisplayName>
        <AccountId>38</AccountId>
        <AccountType/>
      </UserInfo>
      <UserInfo>
        <DisplayName>Nóirín Nic A' Bháird</DisplayName>
        <AccountId>40</AccountId>
        <AccountType/>
      </UserInfo>
      <UserInfo>
        <DisplayName>Olive Donnelly</DisplayName>
        <AccountId>39</AccountId>
        <AccountType/>
      </UserInfo>
      <UserInfo>
        <DisplayName>Olivia Lombard</DisplayName>
        <AccountId>41</AccountId>
        <AccountType/>
      </UserInfo>
      <UserInfo>
        <DisplayName>Patricia Hughes</DisplayName>
        <AccountId>181</AccountId>
        <AccountType/>
      </UserInfo>
      <UserInfo>
        <DisplayName>Rima Fitzpatrick</DisplayName>
        <AccountId>20</AccountId>
        <AccountType/>
      </UserInfo>
      <UserInfo>
        <DisplayName>Ruth Archbold</DisplayName>
        <AccountId>27</AccountId>
        <AccountType/>
      </UserInfo>
      <UserInfo>
        <DisplayName>Sinead Boyce</DisplayName>
        <AccountId>42</AccountId>
        <AccountType/>
      </UserInfo>
      <UserInfo>
        <DisplayName>Stephanie Coull</DisplayName>
        <AccountId>184</AccountId>
        <AccountType/>
      </UserInfo>
      <UserInfo>
        <DisplayName>Kaukab Fatima</DisplayName>
        <AccountId>186</AccountId>
        <AccountType/>
      </UserInfo>
      <UserInfo>
        <DisplayName>Lynn Daly</DisplayName>
        <AccountId>185</AccountId>
        <AccountType/>
      </UserInfo>
      <UserInfo>
        <DisplayName>Frances Leogue</DisplayName>
        <AccountId>120</AccountId>
        <AccountType/>
      </UserInfo>
      <UserInfo>
        <DisplayName>Michael Cleary-Gaffney</DisplayName>
        <AccountId>96</AccountId>
        <AccountType/>
      </UserInfo>
      <UserInfo>
        <DisplayName>Cormac Doran</DisplayName>
        <AccountId>143</AccountId>
        <AccountType/>
      </UserInfo>
      <UserInfo>
        <DisplayName>Elizabeth Donnellan</DisplayName>
        <AccountId>122</AccountId>
        <AccountType/>
      </UserInfo>
      <UserInfo>
        <DisplayName>Senior Lecturer</DisplayName>
        <AccountId>121</AccountId>
        <AccountType/>
      </UserInfo>
      <UserInfo>
        <DisplayName>Dean Graduate Studies</DisplayName>
        <AccountId>150</AccountId>
        <AccountType/>
      </UserInfo>
      <UserInfo>
        <DisplayName>Derek Nolan</DisplayName>
        <AccountId>318</AccountId>
        <AccountType/>
      </UserInfo>
      <UserInfo>
        <DisplayName>Astrid Sasse</DisplayName>
        <AccountId>353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D2A5C1D7-5700-4C32-85C5-EEA9AC260CFC}"/>
</file>

<file path=customXml/itemProps2.xml><?xml version="1.0" encoding="utf-8"?>
<ds:datastoreItem xmlns:ds="http://schemas.openxmlformats.org/officeDocument/2006/customXml" ds:itemID="{3D290467-A16D-45AE-9BBA-17D646BD598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234BE5-F04F-415D-BCD9-063302919E26}">
  <ds:schemaRefs>
    <ds:schemaRef ds:uri="http://schemas.microsoft.com/office/2006/metadata/properties"/>
    <ds:schemaRef ds:uri="http://schemas.microsoft.com/office/infopath/2007/PartnerControls"/>
    <ds:schemaRef ds:uri="c560110d-3053-4899-8f09-86aa724d34b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TCD_PPT_Calibri_Option1a.potx</Template>
  <TotalTime>1194</TotalTime>
  <Words>929</Words>
  <Application>Microsoft Office PowerPoint</Application>
  <PresentationFormat>On-screen Show (16:9)</PresentationFormat>
  <Paragraphs>86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TCD_PPT_Calibri_Option1a</vt:lpstr>
      <vt:lpstr>External Examiner Nomination  Online Process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dtpgraphics</dc:creator>
  <cp:lastModifiedBy>Leticia Peralta</cp:lastModifiedBy>
  <cp:revision>64</cp:revision>
  <cp:lastPrinted>2014-12-16T10:33:11Z</cp:lastPrinted>
  <dcterms:created xsi:type="dcterms:W3CDTF">2013-07-29T09:34:50Z</dcterms:created>
  <dcterms:modified xsi:type="dcterms:W3CDTF">2024-01-08T12:34:28Z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0x010100025D0BF95CC8C243926D59902EA7583A</vt:lpwstr>
  </property>
</Properties>
</file>